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3"/>
    <p:restoredTop sz="94694"/>
  </p:normalViewPr>
  <p:slideViewPr>
    <p:cSldViewPr snapToGrid="0">
      <p:cViewPr>
        <p:scale>
          <a:sx n="76" d="100"/>
          <a:sy n="76" d="100"/>
        </p:scale>
        <p:origin x="16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735A9-B273-4EF5-A693-34DA5CDCA1B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58CEF-CCDB-4A1A-800B-279679787A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how to navigate the Linux filesystem tree.</a:t>
          </a:r>
        </a:p>
      </dgm:t>
    </dgm:pt>
    <dgm:pt modelId="{2624560E-A457-4857-B39C-2F9E6AF4790E}" type="parTrans" cxnId="{E6B784CA-8C80-49D0-9090-E7F15FF515C8}">
      <dgm:prSet/>
      <dgm:spPr/>
      <dgm:t>
        <a:bodyPr/>
        <a:lstStyle/>
        <a:p>
          <a:endParaRPr lang="en-US"/>
        </a:p>
      </dgm:t>
    </dgm:pt>
    <dgm:pt modelId="{81D6076E-A2CC-43D3-A145-0DCD0AB3CB21}" type="sibTrans" cxnId="{E6B784CA-8C80-49D0-9090-E7F15FF515C8}">
      <dgm:prSet/>
      <dgm:spPr/>
      <dgm:t>
        <a:bodyPr/>
        <a:lstStyle/>
        <a:p>
          <a:endParaRPr lang="en-US"/>
        </a:p>
      </dgm:t>
    </dgm:pt>
    <dgm:pt modelId="{CEDA53E0-3C8C-4330-8AD7-DE77223942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 directories and files.</a:t>
          </a:r>
        </a:p>
      </dgm:t>
    </dgm:pt>
    <dgm:pt modelId="{7913C0D1-C43D-4E32-8431-1505DCD15DBD}" type="parTrans" cxnId="{1D2C1F9D-77BE-43C3-802C-7B5B1E1E5955}">
      <dgm:prSet/>
      <dgm:spPr/>
      <dgm:t>
        <a:bodyPr/>
        <a:lstStyle/>
        <a:p>
          <a:endParaRPr lang="en-US"/>
        </a:p>
      </dgm:t>
    </dgm:pt>
    <dgm:pt modelId="{C2811CAF-B70A-47FC-AE30-CE620A2C6490}" type="sibTrans" cxnId="{1D2C1F9D-77BE-43C3-802C-7B5B1E1E5955}">
      <dgm:prSet/>
      <dgm:spPr/>
      <dgm:t>
        <a:bodyPr/>
        <a:lstStyle/>
        <a:p>
          <a:endParaRPr lang="en-US"/>
        </a:p>
      </dgm:t>
    </dgm:pt>
    <dgm:pt modelId="{F59CDDED-00C4-4568-89FB-74A674AF80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Copy and remove directories and files.  </a:t>
          </a:r>
        </a:p>
      </dgm:t>
    </dgm:pt>
    <dgm:pt modelId="{35EE4BE5-0DCB-44C4-9B83-40DCB282633D}" type="parTrans" cxnId="{A4AEF014-B81A-40B9-B932-2FDCD2AE5F57}">
      <dgm:prSet/>
      <dgm:spPr/>
      <dgm:t>
        <a:bodyPr/>
        <a:lstStyle/>
        <a:p>
          <a:endParaRPr lang="en-US"/>
        </a:p>
      </dgm:t>
    </dgm:pt>
    <dgm:pt modelId="{4663ACFD-5DE7-426F-A4A1-2C684BF4B238}" type="sibTrans" cxnId="{A4AEF014-B81A-40B9-B932-2FDCD2AE5F57}">
      <dgm:prSet/>
      <dgm:spPr/>
      <dgm:t>
        <a:bodyPr/>
        <a:lstStyle/>
        <a:p>
          <a:endParaRPr lang="en-US"/>
        </a:p>
      </dgm:t>
    </dgm:pt>
    <dgm:pt modelId="{1D826F67-6E8F-4AC3-AA4F-09266C9D04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Locate directories and files. </a:t>
          </a:r>
        </a:p>
      </dgm:t>
    </dgm:pt>
    <dgm:pt modelId="{1D89EAD0-258B-4BB7-BF59-8DA1D14EB610}" type="parTrans" cxnId="{0744AE5A-6BC9-4C76-9610-E03508EA56E0}">
      <dgm:prSet/>
      <dgm:spPr/>
      <dgm:t>
        <a:bodyPr/>
        <a:lstStyle/>
        <a:p>
          <a:endParaRPr lang="en-US"/>
        </a:p>
      </dgm:t>
    </dgm:pt>
    <dgm:pt modelId="{DBC4A7E6-FCFB-47C6-922A-0FE870D61784}" type="sibTrans" cxnId="{0744AE5A-6BC9-4C76-9610-E03508EA56E0}">
      <dgm:prSet/>
      <dgm:spPr/>
      <dgm:t>
        <a:bodyPr/>
        <a:lstStyle/>
        <a:p>
          <a:endParaRPr lang="en-US"/>
        </a:p>
      </dgm:t>
    </dgm:pt>
    <dgm:pt modelId="{8A82DFD5-D8AC-49E1-9042-03E55A456F24}" type="pres">
      <dgm:prSet presAssocID="{0FC735A9-B273-4EF5-A693-34DA5CDCA1B0}" presName="root" presStyleCnt="0">
        <dgm:presLayoutVars>
          <dgm:dir/>
          <dgm:resizeHandles val="exact"/>
        </dgm:presLayoutVars>
      </dgm:prSet>
      <dgm:spPr/>
    </dgm:pt>
    <dgm:pt modelId="{9D2EC765-077A-45AF-8E92-27E024DE7E15}" type="pres">
      <dgm:prSet presAssocID="{41158CEF-CCDB-4A1A-800B-279679787A05}" presName="compNode" presStyleCnt="0"/>
      <dgm:spPr/>
    </dgm:pt>
    <dgm:pt modelId="{483AC43B-8B0D-43E2-92AD-4DC7D9BA9576}" type="pres">
      <dgm:prSet presAssocID="{41158CEF-CCDB-4A1A-800B-279679787A0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68492FDF-FDE1-45E1-A45D-B62D140E9F4A}" type="pres">
      <dgm:prSet presAssocID="{41158CEF-CCDB-4A1A-800B-279679787A05}" presName="spaceRect" presStyleCnt="0"/>
      <dgm:spPr/>
    </dgm:pt>
    <dgm:pt modelId="{947951CB-A857-4F79-9EB8-97D13DC6336C}" type="pres">
      <dgm:prSet presAssocID="{41158CEF-CCDB-4A1A-800B-279679787A05}" presName="textRect" presStyleLbl="revTx" presStyleIdx="0" presStyleCnt="4">
        <dgm:presLayoutVars>
          <dgm:chMax val="1"/>
          <dgm:chPref val="1"/>
        </dgm:presLayoutVars>
      </dgm:prSet>
      <dgm:spPr/>
    </dgm:pt>
    <dgm:pt modelId="{F62D028F-BE5C-426D-8182-201D52AAD2EF}" type="pres">
      <dgm:prSet presAssocID="{81D6076E-A2CC-43D3-A145-0DCD0AB3CB21}" presName="sibTrans" presStyleCnt="0"/>
      <dgm:spPr/>
    </dgm:pt>
    <dgm:pt modelId="{545070A2-2FDC-4E31-8E7E-709BFC764E9C}" type="pres">
      <dgm:prSet presAssocID="{CEDA53E0-3C8C-4330-8AD7-DE77223942E6}" presName="compNode" presStyleCnt="0"/>
      <dgm:spPr/>
    </dgm:pt>
    <dgm:pt modelId="{927EFB57-BAED-4D61-8E71-A546237A1196}" type="pres">
      <dgm:prSet presAssocID="{CEDA53E0-3C8C-4330-8AD7-DE77223942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212B993-0BFD-4958-B1FB-F4C49CA24A6D}" type="pres">
      <dgm:prSet presAssocID="{CEDA53E0-3C8C-4330-8AD7-DE77223942E6}" presName="spaceRect" presStyleCnt="0"/>
      <dgm:spPr/>
    </dgm:pt>
    <dgm:pt modelId="{E87A8D52-A724-4DDB-8A4E-747EC3959100}" type="pres">
      <dgm:prSet presAssocID="{CEDA53E0-3C8C-4330-8AD7-DE77223942E6}" presName="textRect" presStyleLbl="revTx" presStyleIdx="1" presStyleCnt="4">
        <dgm:presLayoutVars>
          <dgm:chMax val="1"/>
          <dgm:chPref val="1"/>
        </dgm:presLayoutVars>
      </dgm:prSet>
      <dgm:spPr/>
    </dgm:pt>
    <dgm:pt modelId="{677383EB-8654-4FB7-A642-520350D2BFD0}" type="pres">
      <dgm:prSet presAssocID="{C2811CAF-B70A-47FC-AE30-CE620A2C6490}" presName="sibTrans" presStyleCnt="0"/>
      <dgm:spPr/>
    </dgm:pt>
    <dgm:pt modelId="{16B3982A-8420-4E12-B021-AC8BCAB0C1F5}" type="pres">
      <dgm:prSet presAssocID="{F59CDDED-00C4-4568-89FB-74A674AF8071}" presName="compNode" presStyleCnt="0"/>
      <dgm:spPr/>
    </dgm:pt>
    <dgm:pt modelId="{FCF48D13-C02F-41A0-9E27-06CA7C04E203}" type="pres">
      <dgm:prSet presAssocID="{F59CDDED-00C4-4568-89FB-74A674AF807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AEF145E3-525C-4C49-BBA5-546A00C329DE}" type="pres">
      <dgm:prSet presAssocID="{F59CDDED-00C4-4568-89FB-74A674AF8071}" presName="spaceRect" presStyleCnt="0"/>
      <dgm:spPr/>
    </dgm:pt>
    <dgm:pt modelId="{DB7DC190-FE08-48D0-9339-90339DD97DBC}" type="pres">
      <dgm:prSet presAssocID="{F59CDDED-00C4-4568-89FB-74A674AF8071}" presName="textRect" presStyleLbl="revTx" presStyleIdx="2" presStyleCnt="4">
        <dgm:presLayoutVars>
          <dgm:chMax val="1"/>
          <dgm:chPref val="1"/>
        </dgm:presLayoutVars>
      </dgm:prSet>
      <dgm:spPr/>
    </dgm:pt>
    <dgm:pt modelId="{6A2900AF-2C31-4778-ACDD-5D78A9F19070}" type="pres">
      <dgm:prSet presAssocID="{4663ACFD-5DE7-426F-A4A1-2C684BF4B238}" presName="sibTrans" presStyleCnt="0"/>
      <dgm:spPr/>
    </dgm:pt>
    <dgm:pt modelId="{61B1628F-82CA-4942-B0BA-8AF2632D0DF9}" type="pres">
      <dgm:prSet presAssocID="{1D826F67-6E8F-4AC3-AA4F-09266C9D0457}" presName="compNode" presStyleCnt="0"/>
      <dgm:spPr/>
    </dgm:pt>
    <dgm:pt modelId="{32FD4536-C9AC-4EBA-8136-A8DB85E3B3E6}" type="pres">
      <dgm:prSet presAssocID="{1D826F67-6E8F-4AC3-AA4F-09266C9D04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08B7CFB3-48D4-461C-8059-0BA11648549E}" type="pres">
      <dgm:prSet presAssocID="{1D826F67-6E8F-4AC3-AA4F-09266C9D0457}" presName="spaceRect" presStyleCnt="0"/>
      <dgm:spPr/>
    </dgm:pt>
    <dgm:pt modelId="{EFE89C77-2EFB-49F5-ACB1-6BEC65222915}" type="pres">
      <dgm:prSet presAssocID="{1D826F67-6E8F-4AC3-AA4F-09266C9D04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AEF014-B81A-40B9-B932-2FDCD2AE5F57}" srcId="{0FC735A9-B273-4EF5-A693-34DA5CDCA1B0}" destId="{F59CDDED-00C4-4568-89FB-74A674AF8071}" srcOrd="2" destOrd="0" parTransId="{35EE4BE5-0DCB-44C4-9B83-40DCB282633D}" sibTransId="{4663ACFD-5DE7-426F-A4A1-2C684BF4B238}"/>
    <dgm:cxn modelId="{0744AE5A-6BC9-4C76-9610-E03508EA56E0}" srcId="{0FC735A9-B273-4EF5-A693-34DA5CDCA1B0}" destId="{1D826F67-6E8F-4AC3-AA4F-09266C9D0457}" srcOrd="3" destOrd="0" parTransId="{1D89EAD0-258B-4BB7-BF59-8DA1D14EB610}" sibTransId="{DBC4A7E6-FCFB-47C6-922A-0FE870D61784}"/>
    <dgm:cxn modelId="{4FAC5D69-08AE-4769-B8D9-49C70104276E}" type="presOf" srcId="{41158CEF-CCDB-4A1A-800B-279679787A05}" destId="{947951CB-A857-4F79-9EB8-97D13DC6336C}" srcOrd="0" destOrd="0" presId="urn:microsoft.com/office/officeart/2018/2/layout/IconLabelList"/>
    <dgm:cxn modelId="{DC5D0E88-1B23-4CFB-8A72-8B0EB65562CD}" type="presOf" srcId="{F59CDDED-00C4-4568-89FB-74A674AF8071}" destId="{DB7DC190-FE08-48D0-9339-90339DD97DBC}" srcOrd="0" destOrd="0" presId="urn:microsoft.com/office/officeart/2018/2/layout/IconLabelList"/>
    <dgm:cxn modelId="{1D2C1F9D-77BE-43C3-802C-7B5B1E1E5955}" srcId="{0FC735A9-B273-4EF5-A693-34DA5CDCA1B0}" destId="{CEDA53E0-3C8C-4330-8AD7-DE77223942E6}" srcOrd="1" destOrd="0" parTransId="{7913C0D1-C43D-4E32-8431-1505DCD15DBD}" sibTransId="{C2811CAF-B70A-47FC-AE30-CE620A2C6490}"/>
    <dgm:cxn modelId="{5650EFAB-24E0-4813-B7C3-42A943CD1E21}" type="presOf" srcId="{1D826F67-6E8F-4AC3-AA4F-09266C9D0457}" destId="{EFE89C77-2EFB-49F5-ACB1-6BEC65222915}" srcOrd="0" destOrd="0" presId="urn:microsoft.com/office/officeart/2018/2/layout/IconLabelList"/>
    <dgm:cxn modelId="{E6B784CA-8C80-49D0-9090-E7F15FF515C8}" srcId="{0FC735A9-B273-4EF5-A693-34DA5CDCA1B0}" destId="{41158CEF-CCDB-4A1A-800B-279679787A05}" srcOrd="0" destOrd="0" parTransId="{2624560E-A457-4857-B39C-2F9E6AF4790E}" sibTransId="{81D6076E-A2CC-43D3-A145-0DCD0AB3CB21}"/>
    <dgm:cxn modelId="{610BBFCC-02E4-42C9-B675-BD5A2EB970BD}" type="presOf" srcId="{0FC735A9-B273-4EF5-A693-34DA5CDCA1B0}" destId="{8A82DFD5-D8AC-49E1-9042-03E55A456F24}" srcOrd="0" destOrd="0" presId="urn:microsoft.com/office/officeart/2018/2/layout/IconLabelList"/>
    <dgm:cxn modelId="{3727FBD4-68CE-4175-BAFD-C649FA633FCD}" type="presOf" srcId="{CEDA53E0-3C8C-4330-8AD7-DE77223942E6}" destId="{E87A8D52-A724-4DDB-8A4E-747EC3959100}" srcOrd="0" destOrd="0" presId="urn:microsoft.com/office/officeart/2018/2/layout/IconLabelList"/>
    <dgm:cxn modelId="{8B30ADF6-CDE8-4148-AA74-B0001CD5558C}" type="presParOf" srcId="{8A82DFD5-D8AC-49E1-9042-03E55A456F24}" destId="{9D2EC765-077A-45AF-8E92-27E024DE7E15}" srcOrd="0" destOrd="0" presId="urn:microsoft.com/office/officeart/2018/2/layout/IconLabelList"/>
    <dgm:cxn modelId="{88A49B47-5771-4E12-BAD9-CA2F37F5B3F8}" type="presParOf" srcId="{9D2EC765-077A-45AF-8E92-27E024DE7E15}" destId="{483AC43B-8B0D-43E2-92AD-4DC7D9BA9576}" srcOrd="0" destOrd="0" presId="urn:microsoft.com/office/officeart/2018/2/layout/IconLabelList"/>
    <dgm:cxn modelId="{BDEF0699-4E3B-4252-A6B7-CBDEFB9B2C36}" type="presParOf" srcId="{9D2EC765-077A-45AF-8E92-27E024DE7E15}" destId="{68492FDF-FDE1-45E1-A45D-B62D140E9F4A}" srcOrd="1" destOrd="0" presId="urn:microsoft.com/office/officeart/2018/2/layout/IconLabelList"/>
    <dgm:cxn modelId="{179AB991-4D90-4F98-A347-A2865CCFBA31}" type="presParOf" srcId="{9D2EC765-077A-45AF-8E92-27E024DE7E15}" destId="{947951CB-A857-4F79-9EB8-97D13DC6336C}" srcOrd="2" destOrd="0" presId="urn:microsoft.com/office/officeart/2018/2/layout/IconLabelList"/>
    <dgm:cxn modelId="{B7355B9B-E908-49FC-895D-52D4CE08A5AC}" type="presParOf" srcId="{8A82DFD5-D8AC-49E1-9042-03E55A456F24}" destId="{F62D028F-BE5C-426D-8182-201D52AAD2EF}" srcOrd="1" destOrd="0" presId="urn:microsoft.com/office/officeart/2018/2/layout/IconLabelList"/>
    <dgm:cxn modelId="{5A092B2B-369B-44CA-AE16-FF7824EF59D0}" type="presParOf" srcId="{8A82DFD5-D8AC-49E1-9042-03E55A456F24}" destId="{545070A2-2FDC-4E31-8E7E-709BFC764E9C}" srcOrd="2" destOrd="0" presId="urn:microsoft.com/office/officeart/2018/2/layout/IconLabelList"/>
    <dgm:cxn modelId="{40B6C316-D3DA-4035-A327-6D2186C8538C}" type="presParOf" srcId="{545070A2-2FDC-4E31-8E7E-709BFC764E9C}" destId="{927EFB57-BAED-4D61-8E71-A546237A1196}" srcOrd="0" destOrd="0" presId="urn:microsoft.com/office/officeart/2018/2/layout/IconLabelList"/>
    <dgm:cxn modelId="{3D61BC0C-537A-485C-A50A-714717828D0B}" type="presParOf" srcId="{545070A2-2FDC-4E31-8E7E-709BFC764E9C}" destId="{D212B993-0BFD-4958-B1FB-F4C49CA24A6D}" srcOrd="1" destOrd="0" presId="urn:microsoft.com/office/officeart/2018/2/layout/IconLabelList"/>
    <dgm:cxn modelId="{BBB7FBA4-3E13-4AAD-9CB8-7343BD22E023}" type="presParOf" srcId="{545070A2-2FDC-4E31-8E7E-709BFC764E9C}" destId="{E87A8D52-A724-4DDB-8A4E-747EC3959100}" srcOrd="2" destOrd="0" presId="urn:microsoft.com/office/officeart/2018/2/layout/IconLabelList"/>
    <dgm:cxn modelId="{FFCF41C7-4232-4B88-9C6C-8B6BCFEFCF26}" type="presParOf" srcId="{8A82DFD5-D8AC-49E1-9042-03E55A456F24}" destId="{677383EB-8654-4FB7-A642-520350D2BFD0}" srcOrd="3" destOrd="0" presId="urn:microsoft.com/office/officeart/2018/2/layout/IconLabelList"/>
    <dgm:cxn modelId="{5B1BBA9E-6D38-4893-8DF6-9E8989106E9D}" type="presParOf" srcId="{8A82DFD5-D8AC-49E1-9042-03E55A456F24}" destId="{16B3982A-8420-4E12-B021-AC8BCAB0C1F5}" srcOrd="4" destOrd="0" presId="urn:microsoft.com/office/officeart/2018/2/layout/IconLabelList"/>
    <dgm:cxn modelId="{DC9985FA-3AC8-4B44-ACA3-2FD043205273}" type="presParOf" srcId="{16B3982A-8420-4E12-B021-AC8BCAB0C1F5}" destId="{FCF48D13-C02F-41A0-9E27-06CA7C04E203}" srcOrd="0" destOrd="0" presId="urn:microsoft.com/office/officeart/2018/2/layout/IconLabelList"/>
    <dgm:cxn modelId="{2EC7E567-EEEB-47C1-9ABD-DDB6DE40DD13}" type="presParOf" srcId="{16B3982A-8420-4E12-B021-AC8BCAB0C1F5}" destId="{AEF145E3-525C-4C49-BBA5-546A00C329DE}" srcOrd="1" destOrd="0" presId="urn:microsoft.com/office/officeart/2018/2/layout/IconLabelList"/>
    <dgm:cxn modelId="{52A893F4-F880-44FC-A01E-F3F88893D4E6}" type="presParOf" srcId="{16B3982A-8420-4E12-B021-AC8BCAB0C1F5}" destId="{DB7DC190-FE08-48D0-9339-90339DD97DBC}" srcOrd="2" destOrd="0" presId="urn:microsoft.com/office/officeart/2018/2/layout/IconLabelList"/>
    <dgm:cxn modelId="{26733A10-45EB-47FB-9584-38A8424E4EA8}" type="presParOf" srcId="{8A82DFD5-D8AC-49E1-9042-03E55A456F24}" destId="{6A2900AF-2C31-4778-ACDD-5D78A9F19070}" srcOrd="5" destOrd="0" presId="urn:microsoft.com/office/officeart/2018/2/layout/IconLabelList"/>
    <dgm:cxn modelId="{B6095993-F058-4797-BC4A-434C5D37FCF3}" type="presParOf" srcId="{8A82DFD5-D8AC-49E1-9042-03E55A456F24}" destId="{61B1628F-82CA-4942-B0BA-8AF2632D0DF9}" srcOrd="6" destOrd="0" presId="urn:microsoft.com/office/officeart/2018/2/layout/IconLabelList"/>
    <dgm:cxn modelId="{C7CA2453-BD37-49D2-B769-72DE797BE6A2}" type="presParOf" srcId="{61B1628F-82CA-4942-B0BA-8AF2632D0DF9}" destId="{32FD4536-C9AC-4EBA-8136-A8DB85E3B3E6}" srcOrd="0" destOrd="0" presId="urn:microsoft.com/office/officeart/2018/2/layout/IconLabelList"/>
    <dgm:cxn modelId="{52ACD846-57C0-4352-A4B8-45F5613BF7A0}" type="presParOf" srcId="{61B1628F-82CA-4942-B0BA-8AF2632D0DF9}" destId="{08B7CFB3-48D4-461C-8059-0BA11648549E}" srcOrd="1" destOrd="0" presId="urn:microsoft.com/office/officeart/2018/2/layout/IconLabelList"/>
    <dgm:cxn modelId="{8457E5AA-43CC-495E-87E7-CB7C984ABAAF}" type="presParOf" srcId="{61B1628F-82CA-4942-B0BA-8AF2632D0DF9}" destId="{EFE89C77-2EFB-49F5-ACB1-6BEC652229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1E85B-4E07-4342-91AC-B6358F56F80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85FD43-AEDE-41ED-9D6F-60D71968FBC2}">
      <dgm:prSet/>
      <dgm:spPr/>
      <dgm:t>
        <a:bodyPr/>
        <a:lstStyle/>
        <a:p>
          <a:pPr>
            <a:defRPr cap="all"/>
          </a:pPr>
          <a:r>
            <a:rPr lang="en-US"/>
            <a:t>Monitor Linux processes.</a:t>
          </a:r>
        </a:p>
      </dgm:t>
    </dgm:pt>
    <dgm:pt modelId="{4E9F39D4-FB75-404A-9D89-ADACF97F382C}" type="parTrans" cxnId="{094BFCAE-1855-4201-B50B-77FC3733F0AA}">
      <dgm:prSet/>
      <dgm:spPr/>
      <dgm:t>
        <a:bodyPr/>
        <a:lstStyle/>
        <a:p>
          <a:endParaRPr lang="en-US"/>
        </a:p>
      </dgm:t>
    </dgm:pt>
    <dgm:pt modelId="{3F55069F-5810-4E2B-B6BA-E9A6DEE41CC3}" type="sibTrans" cxnId="{094BFCAE-1855-4201-B50B-77FC3733F0AA}">
      <dgm:prSet/>
      <dgm:spPr/>
      <dgm:t>
        <a:bodyPr/>
        <a:lstStyle/>
        <a:p>
          <a:endParaRPr lang="en-US"/>
        </a:p>
      </dgm:t>
    </dgm:pt>
    <dgm:pt modelId="{7FD06BBE-BA26-4BD2-B78D-8A16ADAE17FF}">
      <dgm:prSet/>
      <dgm:spPr/>
      <dgm:t>
        <a:bodyPr/>
        <a:lstStyle/>
        <a:p>
          <a:pPr>
            <a:defRPr cap="all"/>
          </a:pPr>
          <a:r>
            <a:rPr lang="en-US"/>
            <a:t>Monitor user activities.</a:t>
          </a:r>
        </a:p>
      </dgm:t>
    </dgm:pt>
    <dgm:pt modelId="{3109B067-37FC-4F98-9B42-DF44679274F5}" type="parTrans" cxnId="{9877D7D1-40A4-4868-82BA-9BE11DB79519}">
      <dgm:prSet/>
      <dgm:spPr/>
      <dgm:t>
        <a:bodyPr/>
        <a:lstStyle/>
        <a:p>
          <a:endParaRPr lang="en-US"/>
        </a:p>
      </dgm:t>
    </dgm:pt>
    <dgm:pt modelId="{ADC72B01-F6B4-47E3-9B4B-415F8109F39F}" type="sibTrans" cxnId="{9877D7D1-40A4-4868-82BA-9BE11DB79519}">
      <dgm:prSet/>
      <dgm:spPr/>
      <dgm:t>
        <a:bodyPr/>
        <a:lstStyle/>
        <a:p>
          <a:endParaRPr lang="en-US"/>
        </a:p>
      </dgm:t>
    </dgm:pt>
    <dgm:pt modelId="{B8F8C00F-0C59-4B73-8E59-BC2C12AF0020}">
      <dgm:prSet/>
      <dgm:spPr/>
      <dgm:t>
        <a:bodyPr/>
        <a:lstStyle/>
        <a:p>
          <a:pPr>
            <a:defRPr cap="all"/>
          </a:pPr>
          <a:r>
            <a:rPr lang="en-US"/>
            <a:t>Monitor network bandwidth usage.</a:t>
          </a:r>
        </a:p>
      </dgm:t>
    </dgm:pt>
    <dgm:pt modelId="{8003A93B-B6EB-40BA-9C8C-06AA1C317796}" type="parTrans" cxnId="{E587B103-BDCF-4C12-AC8F-FF7E2BCC930B}">
      <dgm:prSet/>
      <dgm:spPr/>
      <dgm:t>
        <a:bodyPr/>
        <a:lstStyle/>
        <a:p>
          <a:endParaRPr lang="en-US"/>
        </a:p>
      </dgm:t>
    </dgm:pt>
    <dgm:pt modelId="{9D30C491-7A23-4D0A-973D-B8BDDC19BBC1}" type="sibTrans" cxnId="{E587B103-BDCF-4C12-AC8F-FF7E2BCC930B}">
      <dgm:prSet/>
      <dgm:spPr/>
      <dgm:t>
        <a:bodyPr/>
        <a:lstStyle/>
        <a:p>
          <a:endParaRPr lang="en-US"/>
        </a:p>
      </dgm:t>
    </dgm:pt>
    <dgm:pt modelId="{374EFC3C-6D19-4F72-8A65-F27CAC5E6EC0}" type="pres">
      <dgm:prSet presAssocID="{A741E85B-4E07-4342-91AC-B6358F56F80C}" presName="root" presStyleCnt="0">
        <dgm:presLayoutVars>
          <dgm:dir/>
          <dgm:resizeHandles val="exact"/>
        </dgm:presLayoutVars>
      </dgm:prSet>
      <dgm:spPr/>
    </dgm:pt>
    <dgm:pt modelId="{37057412-91ED-4436-AD48-A1BE9C9927E6}" type="pres">
      <dgm:prSet presAssocID="{8F85FD43-AEDE-41ED-9D6F-60D71968FBC2}" presName="compNode" presStyleCnt="0"/>
      <dgm:spPr/>
    </dgm:pt>
    <dgm:pt modelId="{C8454DDD-7410-4479-B00E-CFC81CFE8C42}" type="pres">
      <dgm:prSet presAssocID="{8F85FD43-AEDE-41ED-9D6F-60D71968FBC2}" presName="iconBgRect" presStyleLbl="bgShp" presStyleIdx="0" presStyleCnt="3"/>
      <dgm:spPr/>
    </dgm:pt>
    <dgm:pt modelId="{7A2F516F-2737-403F-9413-FCBF920045FA}" type="pres">
      <dgm:prSet presAssocID="{8F85FD43-AEDE-41ED-9D6F-60D71968FB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45E06FE-1CC3-4F20-A85D-789E98021466}" type="pres">
      <dgm:prSet presAssocID="{8F85FD43-AEDE-41ED-9D6F-60D71968FBC2}" presName="spaceRect" presStyleCnt="0"/>
      <dgm:spPr/>
    </dgm:pt>
    <dgm:pt modelId="{591F10FA-992E-45DB-B542-76EE194DE0E0}" type="pres">
      <dgm:prSet presAssocID="{8F85FD43-AEDE-41ED-9D6F-60D71968FBC2}" presName="textRect" presStyleLbl="revTx" presStyleIdx="0" presStyleCnt="3">
        <dgm:presLayoutVars>
          <dgm:chMax val="1"/>
          <dgm:chPref val="1"/>
        </dgm:presLayoutVars>
      </dgm:prSet>
      <dgm:spPr/>
    </dgm:pt>
    <dgm:pt modelId="{31742C85-75FA-43A3-B85B-B6136A667D11}" type="pres">
      <dgm:prSet presAssocID="{3F55069F-5810-4E2B-B6BA-E9A6DEE41CC3}" presName="sibTrans" presStyleCnt="0"/>
      <dgm:spPr/>
    </dgm:pt>
    <dgm:pt modelId="{7B5C0A39-D874-4A4D-8147-06F3996BB1BF}" type="pres">
      <dgm:prSet presAssocID="{7FD06BBE-BA26-4BD2-B78D-8A16ADAE17FF}" presName="compNode" presStyleCnt="0"/>
      <dgm:spPr/>
    </dgm:pt>
    <dgm:pt modelId="{8B924F64-B1FC-45A7-A6D7-3165ECB6E808}" type="pres">
      <dgm:prSet presAssocID="{7FD06BBE-BA26-4BD2-B78D-8A16ADAE17FF}" presName="iconBgRect" presStyleLbl="bgShp" presStyleIdx="1" presStyleCnt="3"/>
      <dgm:spPr/>
    </dgm:pt>
    <dgm:pt modelId="{EECD4669-2A19-4661-850D-D3EF44236865}" type="pres">
      <dgm:prSet presAssocID="{7FD06BBE-BA26-4BD2-B78D-8A16ADAE17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228CA594-7146-4E14-AF7D-BAF25E77D4F0}" type="pres">
      <dgm:prSet presAssocID="{7FD06BBE-BA26-4BD2-B78D-8A16ADAE17FF}" presName="spaceRect" presStyleCnt="0"/>
      <dgm:spPr/>
    </dgm:pt>
    <dgm:pt modelId="{95BFD7A5-989F-4A1E-93E4-EB546A84108B}" type="pres">
      <dgm:prSet presAssocID="{7FD06BBE-BA26-4BD2-B78D-8A16ADAE17FF}" presName="textRect" presStyleLbl="revTx" presStyleIdx="1" presStyleCnt="3">
        <dgm:presLayoutVars>
          <dgm:chMax val="1"/>
          <dgm:chPref val="1"/>
        </dgm:presLayoutVars>
      </dgm:prSet>
      <dgm:spPr/>
    </dgm:pt>
    <dgm:pt modelId="{7A3F0059-FD69-4E29-BFA5-CCBB95E63458}" type="pres">
      <dgm:prSet presAssocID="{ADC72B01-F6B4-47E3-9B4B-415F8109F39F}" presName="sibTrans" presStyleCnt="0"/>
      <dgm:spPr/>
    </dgm:pt>
    <dgm:pt modelId="{A5B78EE9-9E7B-41DF-A37F-0D265543B7A8}" type="pres">
      <dgm:prSet presAssocID="{B8F8C00F-0C59-4B73-8E59-BC2C12AF0020}" presName="compNode" presStyleCnt="0"/>
      <dgm:spPr/>
    </dgm:pt>
    <dgm:pt modelId="{B323996A-92A2-46E6-A6A2-20A39F4579FD}" type="pres">
      <dgm:prSet presAssocID="{B8F8C00F-0C59-4B73-8E59-BC2C12AF0020}" presName="iconBgRect" presStyleLbl="bgShp" presStyleIdx="2" presStyleCnt="3"/>
      <dgm:spPr/>
    </dgm:pt>
    <dgm:pt modelId="{159BA6F0-71FA-49A1-B6DB-47DA40F834D8}" type="pres">
      <dgm:prSet presAssocID="{B8F8C00F-0C59-4B73-8E59-BC2C12AF00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10502EE4-0F4D-4819-8E4E-D84FAF88025E}" type="pres">
      <dgm:prSet presAssocID="{B8F8C00F-0C59-4B73-8E59-BC2C12AF0020}" presName="spaceRect" presStyleCnt="0"/>
      <dgm:spPr/>
    </dgm:pt>
    <dgm:pt modelId="{E42943BA-71A6-44BB-9DD8-1BC740AAF2C0}" type="pres">
      <dgm:prSet presAssocID="{B8F8C00F-0C59-4B73-8E59-BC2C12AF002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87B103-BDCF-4C12-AC8F-FF7E2BCC930B}" srcId="{A741E85B-4E07-4342-91AC-B6358F56F80C}" destId="{B8F8C00F-0C59-4B73-8E59-BC2C12AF0020}" srcOrd="2" destOrd="0" parTransId="{8003A93B-B6EB-40BA-9C8C-06AA1C317796}" sibTransId="{9D30C491-7A23-4D0A-973D-B8BDDC19BBC1}"/>
    <dgm:cxn modelId="{EEA9A42F-4EDF-4BC7-A391-28981A90AD4D}" type="presOf" srcId="{7FD06BBE-BA26-4BD2-B78D-8A16ADAE17FF}" destId="{95BFD7A5-989F-4A1E-93E4-EB546A84108B}" srcOrd="0" destOrd="0" presId="urn:microsoft.com/office/officeart/2018/5/layout/IconCircleLabelList"/>
    <dgm:cxn modelId="{60E4BC3D-8482-4BF6-B842-125CF286A9AC}" type="presOf" srcId="{A741E85B-4E07-4342-91AC-B6358F56F80C}" destId="{374EFC3C-6D19-4F72-8A65-F27CAC5E6EC0}" srcOrd="0" destOrd="0" presId="urn:microsoft.com/office/officeart/2018/5/layout/IconCircleLabelList"/>
    <dgm:cxn modelId="{5DC67A52-5B65-4367-9BAD-2AF8998211DA}" type="presOf" srcId="{B8F8C00F-0C59-4B73-8E59-BC2C12AF0020}" destId="{E42943BA-71A6-44BB-9DD8-1BC740AAF2C0}" srcOrd="0" destOrd="0" presId="urn:microsoft.com/office/officeart/2018/5/layout/IconCircleLabelList"/>
    <dgm:cxn modelId="{43D1DB54-C850-43ED-B56F-6FCD15BC02A6}" type="presOf" srcId="{8F85FD43-AEDE-41ED-9D6F-60D71968FBC2}" destId="{591F10FA-992E-45DB-B542-76EE194DE0E0}" srcOrd="0" destOrd="0" presId="urn:microsoft.com/office/officeart/2018/5/layout/IconCircleLabelList"/>
    <dgm:cxn modelId="{094BFCAE-1855-4201-B50B-77FC3733F0AA}" srcId="{A741E85B-4E07-4342-91AC-B6358F56F80C}" destId="{8F85FD43-AEDE-41ED-9D6F-60D71968FBC2}" srcOrd="0" destOrd="0" parTransId="{4E9F39D4-FB75-404A-9D89-ADACF97F382C}" sibTransId="{3F55069F-5810-4E2B-B6BA-E9A6DEE41CC3}"/>
    <dgm:cxn modelId="{9877D7D1-40A4-4868-82BA-9BE11DB79519}" srcId="{A741E85B-4E07-4342-91AC-B6358F56F80C}" destId="{7FD06BBE-BA26-4BD2-B78D-8A16ADAE17FF}" srcOrd="1" destOrd="0" parTransId="{3109B067-37FC-4F98-9B42-DF44679274F5}" sibTransId="{ADC72B01-F6B4-47E3-9B4B-415F8109F39F}"/>
    <dgm:cxn modelId="{AFCB2EF6-BA9C-4DFF-9048-FC02EA983948}" type="presParOf" srcId="{374EFC3C-6D19-4F72-8A65-F27CAC5E6EC0}" destId="{37057412-91ED-4436-AD48-A1BE9C9927E6}" srcOrd="0" destOrd="0" presId="urn:microsoft.com/office/officeart/2018/5/layout/IconCircleLabelList"/>
    <dgm:cxn modelId="{50B79026-9C54-4B6C-9996-B56523EDD781}" type="presParOf" srcId="{37057412-91ED-4436-AD48-A1BE9C9927E6}" destId="{C8454DDD-7410-4479-B00E-CFC81CFE8C42}" srcOrd="0" destOrd="0" presId="urn:microsoft.com/office/officeart/2018/5/layout/IconCircleLabelList"/>
    <dgm:cxn modelId="{4BC8235F-7C89-4141-BC99-C2598B3D800D}" type="presParOf" srcId="{37057412-91ED-4436-AD48-A1BE9C9927E6}" destId="{7A2F516F-2737-403F-9413-FCBF920045FA}" srcOrd="1" destOrd="0" presId="urn:microsoft.com/office/officeart/2018/5/layout/IconCircleLabelList"/>
    <dgm:cxn modelId="{2700E8E9-98F1-4AA6-90EA-AE55698A765C}" type="presParOf" srcId="{37057412-91ED-4436-AD48-A1BE9C9927E6}" destId="{B45E06FE-1CC3-4F20-A85D-789E98021466}" srcOrd="2" destOrd="0" presId="urn:microsoft.com/office/officeart/2018/5/layout/IconCircleLabelList"/>
    <dgm:cxn modelId="{8E0AB988-DF1B-4BAB-B81F-31C5BD962A76}" type="presParOf" srcId="{37057412-91ED-4436-AD48-A1BE9C9927E6}" destId="{591F10FA-992E-45DB-B542-76EE194DE0E0}" srcOrd="3" destOrd="0" presId="urn:microsoft.com/office/officeart/2018/5/layout/IconCircleLabelList"/>
    <dgm:cxn modelId="{331B09AE-E40E-43A1-8AFF-3FF11790BE6D}" type="presParOf" srcId="{374EFC3C-6D19-4F72-8A65-F27CAC5E6EC0}" destId="{31742C85-75FA-43A3-B85B-B6136A667D11}" srcOrd="1" destOrd="0" presId="urn:microsoft.com/office/officeart/2018/5/layout/IconCircleLabelList"/>
    <dgm:cxn modelId="{C0CE6257-FFD0-4612-A15E-3AD4EAC3EEE7}" type="presParOf" srcId="{374EFC3C-6D19-4F72-8A65-F27CAC5E6EC0}" destId="{7B5C0A39-D874-4A4D-8147-06F3996BB1BF}" srcOrd="2" destOrd="0" presId="urn:microsoft.com/office/officeart/2018/5/layout/IconCircleLabelList"/>
    <dgm:cxn modelId="{2BEB3A8C-7B15-4486-8F91-17A2AE9B36B9}" type="presParOf" srcId="{7B5C0A39-D874-4A4D-8147-06F3996BB1BF}" destId="{8B924F64-B1FC-45A7-A6D7-3165ECB6E808}" srcOrd="0" destOrd="0" presId="urn:microsoft.com/office/officeart/2018/5/layout/IconCircleLabelList"/>
    <dgm:cxn modelId="{4134FB53-E0E1-41D0-B851-992BC0F1702E}" type="presParOf" srcId="{7B5C0A39-D874-4A4D-8147-06F3996BB1BF}" destId="{EECD4669-2A19-4661-850D-D3EF44236865}" srcOrd="1" destOrd="0" presId="urn:microsoft.com/office/officeart/2018/5/layout/IconCircleLabelList"/>
    <dgm:cxn modelId="{8431A4EF-B9F3-4DD0-AB1E-112818A0EC3A}" type="presParOf" srcId="{7B5C0A39-D874-4A4D-8147-06F3996BB1BF}" destId="{228CA594-7146-4E14-AF7D-BAF25E77D4F0}" srcOrd="2" destOrd="0" presId="urn:microsoft.com/office/officeart/2018/5/layout/IconCircleLabelList"/>
    <dgm:cxn modelId="{4BBDA557-70DD-43A1-82DD-1431951187EC}" type="presParOf" srcId="{7B5C0A39-D874-4A4D-8147-06F3996BB1BF}" destId="{95BFD7A5-989F-4A1E-93E4-EB546A84108B}" srcOrd="3" destOrd="0" presId="urn:microsoft.com/office/officeart/2018/5/layout/IconCircleLabelList"/>
    <dgm:cxn modelId="{42C6D4E2-B8BD-4C99-BB29-199EFE2F4400}" type="presParOf" srcId="{374EFC3C-6D19-4F72-8A65-F27CAC5E6EC0}" destId="{7A3F0059-FD69-4E29-BFA5-CCBB95E63458}" srcOrd="3" destOrd="0" presId="urn:microsoft.com/office/officeart/2018/5/layout/IconCircleLabelList"/>
    <dgm:cxn modelId="{5E8E9233-1C57-4850-9A10-6768C61BD8F9}" type="presParOf" srcId="{374EFC3C-6D19-4F72-8A65-F27CAC5E6EC0}" destId="{A5B78EE9-9E7B-41DF-A37F-0D265543B7A8}" srcOrd="4" destOrd="0" presId="urn:microsoft.com/office/officeart/2018/5/layout/IconCircleLabelList"/>
    <dgm:cxn modelId="{31BA7C17-C0DF-496F-AAC8-6F27C1595CCE}" type="presParOf" srcId="{A5B78EE9-9E7B-41DF-A37F-0D265543B7A8}" destId="{B323996A-92A2-46E6-A6A2-20A39F4579FD}" srcOrd="0" destOrd="0" presId="urn:microsoft.com/office/officeart/2018/5/layout/IconCircleLabelList"/>
    <dgm:cxn modelId="{8726D240-9811-4B36-9CF8-14D93CA53EDB}" type="presParOf" srcId="{A5B78EE9-9E7B-41DF-A37F-0D265543B7A8}" destId="{159BA6F0-71FA-49A1-B6DB-47DA40F834D8}" srcOrd="1" destOrd="0" presId="urn:microsoft.com/office/officeart/2018/5/layout/IconCircleLabelList"/>
    <dgm:cxn modelId="{2030DC0A-6C0B-4581-806F-D9614A43037A}" type="presParOf" srcId="{A5B78EE9-9E7B-41DF-A37F-0D265543B7A8}" destId="{10502EE4-0F4D-4819-8E4E-D84FAF88025E}" srcOrd="2" destOrd="0" presId="urn:microsoft.com/office/officeart/2018/5/layout/IconCircleLabelList"/>
    <dgm:cxn modelId="{A4E336E1-7C0C-4E1E-AC86-7943BE969657}" type="presParOf" srcId="{A5B78EE9-9E7B-41DF-A37F-0D265543B7A8}" destId="{E42943BA-71A6-44BB-9DD8-1BC740AAF2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C43B-8B0D-43E2-92AD-4DC7D9BA9576}">
      <dsp:nvSpPr>
        <dsp:cNvPr id="0" name=""/>
        <dsp:cNvSpPr/>
      </dsp:nvSpPr>
      <dsp:spPr>
        <a:xfrm>
          <a:off x="1100550" y="980182"/>
          <a:ext cx="931329" cy="931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951CB-A857-4F79-9EB8-97D13DC6336C}">
      <dsp:nvSpPr>
        <dsp:cNvPr id="0" name=""/>
        <dsp:cNvSpPr/>
      </dsp:nvSpPr>
      <dsp:spPr>
        <a:xfrm>
          <a:off x="531405" y="2203115"/>
          <a:ext cx="20696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 how to navigate the Linux filesystem tree.</a:t>
          </a:r>
        </a:p>
      </dsp:txBody>
      <dsp:txXfrm>
        <a:off x="531405" y="2203115"/>
        <a:ext cx="2069620" cy="720000"/>
      </dsp:txXfrm>
    </dsp:sp>
    <dsp:sp modelId="{927EFB57-BAED-4D61-8E71-A546237A1196}">
      <dsp:nvSpPr>
        <dsp:cNvPr id="0" name=""/>
        <dsp:cNvSpPr/>
      </dsp:nvSpPr>
      <dsp:spPr>
        <a:xfrm>
          <a:off x="3532354" y="980182"/>
          <a:ext cx="931329" cy="931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A8D52-A724-4DDB-8A4E-747EC3959100}">
      <dsp:nvSpPr>
        <dsp:cNvPr id="0" name=""/>
        <dsp:cNvSpPr/>
      </dsp:nvSpPr>
      <dsp:spPr>
        <a:xfrm>
          <a:off x="2963208" y="2203115"/>
          <a:ext cx="20696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 directories and files.</a:t>
          </a:r>
        </a:p>
      </dsp:txBody>
      <dsp:txXfrm>
        <a:off x="2963208" y="2203115"/>
        <a:ext cx="2069620" cy="720000"/>
      </dsp:txXfrm>
    </dsp:sp>
    <dsp:sp modelId="{FCF48D13-C02F-41A0-9E27-06CA7C04E203}">
      <dsp:nvSpPr>
        <dsp:cNvPr id="0" name=""/>
        <dsp:cNvSpPr/>
      </dsp:nvSpPr>
      <dsp:spPr>
        <a:xfrm>
          <a:off x="5964157" y="980182"/>
          <a:ext cx="931329" cy="931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DC190-FE08-48D0-9339-90339DD97DBC}">
      <dsp:nvSpPr>
        <dsp:cNvPr id="0" name=""/>
        <dsp:cNvSpPr/>
      </dsp:nvSpPr>
      <dsp:spPr>
        <a:xfrm>
          <a:off x="5395012" y="2203115"/>
          <a:ext cx="20696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Copy and remove directories and files.  </a:t>
          </a:r>
        </a:p>
      </dsp:txBody>
      <dsp:txXfrm>
        <a:off x="5395012" y="2203115"/>
        <a:ext cx="2069620" cy="720000"/>
      </dsp:txXfrm>
    </dsp:sp>
    <dsp:sp modelId="{32FD4536-C9AC-4EBA-8136-A8DB85E3B3E6}">
      <dsp:nvSpPr>
        <dsp:cNvPr id="0" name=""/>
        <dsp:cNvSpPr/>
      </dsp:nvSpPr>
      <dsp:spPr>
        <a:xfrm>
          <a:off x="8395961" y="980182"/>
          <a:ext cx="931329" cy="931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89C77-2EFB-49F5-ACB1-6BEC65222915}">
      <dsp:nvSpPr>
        <dsp:cNvPr id="0" name=""/>
        <dsp:cNvSpPr/>
      </dsp:nvSpPr>
      <dsp:spPr>
        <a:xfrm>
          <a:off x="7826815" y="2203115"/>
          <a:ext cx="20696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Locate directories and files. </a:t>
          </a:r>
        </a:p>
      </dsp:txBody>
      <dsp:txXfrm>
        <a:off x="7826815" y="2203115"/>
        <a:ext cx="206962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54DDD-7410-4479-B00E-CFC81CFE8C42}">
      <dsp:nvSpPr>
        <dsp:cNvPr id="0" name=""/>
        <dsp:cNvSpPr/>
      </dsp:nvSpPr>
      <dsp:spPr>
        <a:xfrm>
          <a:off x="667050" y="220779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F516F-2737-403F-9413-FCBF920045FA}">
      <dsp:nvSpPr>
        <dsp:cNvPr id="0" name=""/>
        <dsp:cNvSpPr/>
      </dsp:nvSpPr>
      <dsp:spPr>
        <a:xfrm>
          <a:off x="1061925" y="615654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F10FA-992E-45DB-B542-76EE194DE0E0}">
      <dsp:nvSpPr>
        <dsp:cNvPr id="0" name=""/>
        <dsp:cNvSpPr/>
      </dsp:nvSpPr>
      <dsp:spPr>
        <a:xfrm>
          <a:off x="74737" y="265077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Monitor Linux processes.</a:t>
          </a:r>
        </a:p>
      </dsp:txBody>
      <dsp:txXfrm>
        <a:off x="74737" y="2650779"/>
        <a:ext cx="3037500" cy="720000"/>
      </dsp:txXfrm>
    </dsp:sp>
    <dsp:sp modelId="{8B924F64-B1FC-45A7-A6D7-3165ECB6E808}">
      <dsp:nvSpPr>
        <dsp:cNvPr id="0" name=""/>
        <dsp:cNvSpPr/>
      </dsp:nvSpPr>
      <dsp:spPr>
        <a:xfrm>
          <a:off x="4236112" y="220779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D4669-2A19-4661-850D-D3EF44236865}">
      <dsp:nvSpPr>
        <dsp:cNvPr id="0" name=""/>
        <dsp:cNvSpPr/>
      </dsp:nvSpPr>
      <dsp:spPr>
        <a:xfrm>
          <a:off x="4630987" y="615654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FD7A5-989F-4A1E-93E4-EB546A84108B}">
      <dsp:nvSpPr>
        <dsp:cNvPr id="0" name=""/>
        <dsp:cNvSpPr/>
      </dsp:nvSpPr>
      <dsp:spPr>
        <a:xfrm>
          <a:off x="3643800" y="265077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Monitor user activities.</a:t>
          </a:r>
        </a:p>
      </dsp:txBody>
      <dsp:txXfrm>
        <a:off x="3643800" y="2650779"/>
        <a:ext cx="3037500" cy="720000"/>
      </dsp:txXfrm>
    </dsp:sp>
    <dsp:sp modelId="{B323996A-92A2-46E6-A6A2-20A39F4579FD}">
      <dsp:nvSpPr>
        <dsp:cNvPr id="0" name=""/>
        <dsp:cNvSpPr/>
      </dsp:nvSpPr>
      <dsp:spPr>
        <a:xfrm>
          <a:off x="7805175" y="220779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BA6F0-71FA-49A1-B6DB-47DA40F834D8}">
      <dsp:nvSpPr>
        <dsp:cNvPr id="0" name=""/>
        <dsp:cNvSpPr/>
      </dsp:nvSpPr>
      <dsp:spPr>
        <a:xfrm>
          <a:off x="8200050" y="615654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943BA-71A6-44BB-9DD8-1BC740AAF2C0}">
      <dsp:nvSpPr>
        <dsp:cNvPr id="0" name=""/>
        <dsp:cNvSpPr/>
      </dsp:nvSpPr>
      <dsp:spPr>
        <a:xfrm>
          <a:off x="7212862" y="265077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Monitor network bandwidth usage.</a:t>
          </a:r>
        </a:p>
      </dsp:txBody>
      <dsp:txXfrm>
        <a:off x="7212862" y="2650779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1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1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32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bravoash25.wixsite.com/my-sit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E94D4-60E1-A56E-582D-A1D009F5E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2238" y="895440"/>
            <a:ext cx="6125361" cy="15600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 to Operating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1023F-6DDF-944B-343B-72452CA0F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3" r="28301" b="-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F31ED98-8FC1-B7D8-B012-64FD0E13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717" y="2753546"/>
            <a:ext cx="5302882" cy="3494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CEIS106 Final Course Project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/>
              <a:t>MARCH  2024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/>
              <a:t>Ashley Bravo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Professor TURKEY</a:t>
            </a:r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19F0C5-99FF-255E-8F88-E0BEDF3B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en-US" dirty="0"/>
              <a:t>User and Group Management</a:t>
            </a:r>
          </a:p>
        </p:txBody>
      </p:sp>
      <p:pic>
        <p:nvPicPr>
          <p:cNvPr id="10" name="Graphic 9" descr="Programmer">
            <a:extLst>
              <a:ext uri="{FF2B5EF4-FFF2-40B4-BE49-F238E27FC236}">
                <a16:creationId xmlns:a16="http://schemas.microsoft.com/office/drawing/2014/main" id="{D142281F-2F84-5D05-5D99-E6AC535D9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895565"/>
            <a:ext cx="5143499" cy="51434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09302-D8DE-34EF-8DC1-FF57027CF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anchor="b">
            <a:normAutofit/>
          </a:bodyPr>
          <a:lstStyle/>
          <a:p>
            <a:r>
              <a:rPr lang="en-US" dirty="0"/>
              <a:t>Add users and groups in CLI.</a:t>
            </a:r>
          </a:p>
          <a:p>
            <a:r>
              <a:rPr lang="en-US" dirty="0"/>
              <a:t>Test user and group settings.</a:t>
            </a:r>
          </a:p>
          <a:p>
            <a:r>
              <a:rPr lang="en-US" dirty="0"/>
              <a:t>Add users in GUI.</a:t>
            </a:r>
          </a:p>
          <a:p>
            <a:r>
              <a:rPr lang="en-US" dirty="0"/>
              <a:t>Remove users and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1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-m –tells the </a:t>
            </a:r>
            <a:r>
              <a:rPr lang="en-US" dirty="0" err="1"/>
              <a:t>useradd</a:t>
            </a:r>
            <a:r>
              <a:rPr lang="en-US" dirty="0"/>
              <a:t>  command to create a home directory for this new user</a:t>
            </a:r>
          </a:p>
          <a:p>
            <a:r>
              <a:rPr lang="en-US" dirty="0"/>
              <a:t>-3. --tells tail command to show the last 3 lines of the file </a:t>
            </a:r>
          </a:p>
          <a:p>
            <a:r>
              <a:rPr lang="en-US" sz="1800" dirty="0"/>
              <a:t>This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B4F2B-433B-53DC-2CAE-D11E9BA6C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22" y="3634554"/>
            <a:ext cx="3895575" cy="7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74" y="1176617"/>
            <a:ext cx="4949719" cy="2432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Test User and Group Settings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940F137-0687-D41E-CB32-19B03209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06185"/>
            <a:ext cx="5181600" cy="3173729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B7F36D5-B9C2-1E3E-7066-DD5127B00FB8}"/>
              </a:ext>
            </a:extLst>
          </p:cNvPr>
          <p:cNvSpPr txBox="1">
            <a:spLocks/>
          </p:cNvSpPr>
          <p:nvPr/>
        </p:nvSpPr>
        <p:spPr>
          <a:xfrm>
            <a:off x="5194911" y="1023762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Add Users in GUI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6ADAE90-CAB8-DC44-ED84-D3C0B3D4D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5" y="405469"/>
            <a:ext cx="5602131" cy="43136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9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D7D0B3-0235-4A0D-B003-030CFF48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088" y="2324684"/>
            <a:ext cx="5052282" cy="18006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Remove Users and Groups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CF3858-EFD6-4D06-BC34-90188749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315" y="0"/>
            <a:ext cx="0" cy="3734972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FEDA4F-FF3E-EC93-6A3C-574D82FD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70" y="672908"/>
            <a:ext cx="3669288" cy="2575556"/>
          </a:xfrm>
          <a:prstGeom prst="rect">
            <a:avLst/>
          </a:prstGeom>
        </p:spPr>
      </p:pic>
      <p:pic>
        <p:nvPicPr>
          <p:cNvPr id="10" name="Picture 9" descr="A purple background with a person icon&#10;&#10;Description automatically generated">
            <a:extLst>
              <a:ext uri="{FF2B5EF4-FFF2-40B4-BE49-F238E27FC236}">
                <a16:creationId xmlns:a16="http://schemas.microsoft.com/office/drawing/2014/main" id="{38C4A706-F1E3-F712-DC36-8D4087A8F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9" y="3907007"/>
            <a:ext cx="3886119" cy="24729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F6C995-9EB6-4017-81C1-60E9D67E6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15733" y="3429000"/>
            <a:ext cx="0" cy="342900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EFE8E0-E771-D75D-6304-C2A88D75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9" y="895565"/>
            <a:ext cx="3754492" cy="21664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Network Configuration</a:t>
            </a:r>
          </a:p>
        </p:txBody>
      </p:sp>
      <p:pic>
        <p:nvPicPr>
          <p:cNvPr id="10" name="Graphic 9" descr="Network Diagram">
            <a:extLst>
              <a:ext uri="{FF2B5EF4-FFF2-40B4-BE49-F238E27FC236}">
                <a16:creationId xmlns:a16="http://schemas.microsoft.com/office/drawing/2014/main" id="{01BDC5EC-611E-F9EA-4BB8-E56E9B88F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895565"/>
            <a:ext cx="5143499" cy="51434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7F0A7-02B0-8927-3B5B-775047A6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6" y="3660456"/>
            <a:ext cx="3754495" cy="2166415"/>
          </a:xfrm>
        </p:spPr>
        <p:txBody>
          <a:bodyPr anchor="b">
            <a:normAutofit/>
          </a:bodyPr>
          <a:lstStyle/>
          <a:p>
            <a:r>
              <a:rPr lang="en-US" dirty="0"/>
              <a:t>Discover host IP configurations.</a:t>
            </a:r>
          </a:p>
          <a:p>
            <a:r>
              <a:rPr lang="en-US" dirty="0"/>
              <a:t>Manage network interfaces.</a:t>
            </a:r>
          </a:p>
          <a:p>
            <a:r>
              <a:rPr lang="en-US" dirty="0"/>
              <a:t>Use network utilities.</a:t>
            </a:r>
          </a:p>
        </p:txBody>
      </p:sp>
    </p:spTree>
    <p:extLst>
      <p:ext uri="{BB962C8B-B14F-4D97-AF65-F5344CB8AC3E}">
        <p14:creationId xmlns:p14="http://schemas.microsoft.com/office/powerpoint/2010/main" val="401244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6" y="-17833"/>
            <a:ext cx="5311082" cy="21623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>
                <a:latin typeface="+mj-lt"/>
                <a:ea typeface="+mj-ea"/>
                <a:cs typeface="+mj-cs"/>
              </a:rPr>
              <a:t>Discover host IP configurations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3426138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498" y="4190756"/>
            <a:ext cx="4523363" cy="2780440"/>
          </a:xfr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6400" dirty="0"/>
              <a:t>What is the IP address of your Ubuntu machine?</a:t>
            </a:r>
          </a:p>
          <a:p>
            <a:pPr>
              <a:lnSpc>
                <a:spcPct val="110000"/>
              </a:lnSpc>
            </a:pPr>
            <a:r>
              <a:rPr lang="en-US" sz="6400" dirty="0"/>
              <a:t>192.168.1.107</a:t>
            </a:r>
          </a:p>
          <a:p>
            <a:pPr>
              <a:lnSpc>
                <a:spcPct val="110000"/>
              </a:lnSpc>
            </a:pPr>
            <a:endParaRPr lang="en-US" sz="6400" dirty="0"/>
          </a:p>
          <a:p>
            <a:pPr>
              <a:lnSpc>
                <a:spcPct val="110000"/>
              </a:lnSpc>
            </a:pPr>
            <a:r>
              <a:rPr lang="en-US" sz="6400" dirty="0"/>
              <a:t>What is the IP address of its default gateway?</a:t>
            </a:r>
          </a:p>
          <a:p>
            <a:pPr>
              <a:lnSpc>
                <a:spcPct val="110000"/>
              </a:lnSpc>
            </a:pPr>
            <a:r>
              <a:rPr lang="en-US" sz="6400" dirty="0"/>
              <a:t>192.168.1.1</a:t>
            </a:r>
          </a:p>
          <a:p>
            <a:pPr>
              <a:lnSpc>
                <a:spcPct val="110000"/>
              </a:lnSpc>
            </a:pPr>
            <a:endParaRPr lang="en-US" sz="6400" dirty="0"/>
          </a:p>
          <a:p>
            <a:pPr>
              <a:lnSpc>
                <a:spcPct val="110000"/>
              </a:lnSpc>
            </a:pPr>
            <a:r>
              <a:rPr lang="en-US" sz="6400" dirty="0"/>
              <a:t>What is the IP address of its DHCP server?</a:t>
            </a:r>
          </a:p>
          <a:p>
            <a:pPr>
              <a:lnSpc>
                <a:spcPct val="110000"/>
              </a:lnSpc>
            </a:pPr>
            <a:r>
              <a:rPr lang="en-US" sz="6400" dirty="0"/>
              <a:t>192.168.1.1</a:t>
            </a:r>
          </a:p>
          <a:p>
            <a:pPr>
              <a:lnSpc>
                <a:spcPct val="110000"/>
              </a:lnSpc>
            </a:pPr>
            <a:endParaRPr lang="en-US" sz="6400" dirty="0"/>
          </a:p>
          <a:p>
            <a:pPr>
              <a:lnSpc>
                <a:spcPct val="110000"/>
              </a:lnSpc>
            </a:pPr>
            <a:r>
              <a:rPr lang="en-US" sz="6400" dirty="0"/>
              <a:t>What is the IP address of its DNS server?</a:t>
            </a:r>
          </a:p>
          <a:p>
            <a:pPr>
              <a:lnSpc>
                <a:spcPct val="110000"/>
              </a:lnSpc>
            </a:pPr>
            <a:r>
              <a:rPr lang="en-US" sz="6400" dirty="0"/>
              <a:t> 192.168.1.1</a:t>
            </a:r>
          </a:p>
          <a:p>
            <a:pPr>
              <a:lnSpc>
                <a:spcPct val="110000"/>
              </a:lnSpc>
            </a:pPr>
            <a:endParaRPr lang="en-US" sz="6400" dirty="0"/>
          </a:p>
          <a:p>
            <a:pPr>
              <a:lnSpc>
                <a:spcPct val="110000"/>
              </a:lnSpc>
            </a:pPr>
            <a:endParaRPr lang="en-US" sz="6400" dirty="0"/>
          </a:p>
          <a:p>
            <a:pPr>
              <a:lnSpc>
                <a:spcPct val="110000"/>
              </a:lnSpc>
            </a:pPr>
            <a:endParaRPr lang="en-US" sz="6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E21C424-DB4B-1ECA-13F3-E18ED5E56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93" y="2052137"/>
            <a:ext cx="6223092" cy="42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847770"/>
            <a:ext cx="8299005" cy="1395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6581" y="2849388"/>
            <a:ext cx="6675119" cy="32451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1200" dirty="0"/>
              <a:t>Which DHCP message is shown in the output of the </a:t>
            </a:r>
            <a:r>
              <a:rPr lang="en-US" sz="1200" b="1" dirty="0" err="1"/>
              <a:t>sudo</a:t>
            </a:r>
            <a:r>
              <a:rPr lang="en-US" sz="1200" b="1" dirty="0"/>
              <a:t> </a:t>
            </a:r>
            <a:r>
              <a:rPr lang="en-US" sz="1200" b="1" dirty="0" err="1"/>
              <a:t>dhclient</a:t>
            </a:r>
            <a:r>
              <a:rPr lang="en-US" sz="1200" b="1" dirty="0"/>
              <a:t> –v –r ens33</a:t>
            </a:r>
            <a:r>
              <a:rPr lang="en-US" sz="1200" dirty="0"/>
              <a:t> command?</a:t>
            </a:r>
          </a:p>
          <a:p>
            <a:pPr algn="r">
              <a:lnSpc>
                <a:spcPct val="110000"/>
              </a:lnSpc>
            </a:pPr>
            <a:r>
              <a:rPr lang="en-US" sz="1200" dirty="0"/>
              <a:t>DHCPRELEASE </a:t>
            </a:r>
          </a:p>
          <a:p>
            <a:pPr algn="r">
              <a:lnSpc>
                <a:spcPct val="110000"/>
              </a:lnSpc>
            </a:pPr>
            <a:endParaRPr lang="en-US" sz="1200" dirty="0"/>
          </a:p>
          <a:p>
            <a:pPr algn="r">
              <a:lnSpc>
                <a:spcPct val="110000"/>
              </a:lnSpc>
            </a:pPr>
            <a:endParaRPr lang="en-US" sz="1200" dirty="0"/>
          </a:p>
          <a:p>
            <a:pPr algn="r">
              <a:lnSpc>
                <a:spcPct val="110000"/>
              </a:lnSpc>
            </a:pPr>
            <a:r>
              <a:rPr lang="en-US" sz="1200" dirty="0"/>
              <a:t>Which four DHCP messages are shown in the output of the </a:t>
            </a:r>
            <a:r>
              <a:rPr lang="en-US" sz="1200" b="1" dirty="0" err="1"/>
              <a:t>sudo</a:t>
            </a:r>
            <a:r>
              <a:rPr lang="en-US" sz="1200" b="1" dirty="0"/>
              <a:t> </a:t>
            </a:r>
            <a:r>
              <a:rPr lang="en-US" sz="1200" b="1" dirty="0" err="1"/>
              <a:t>dhclient</a:t>
            </a:r>
            <a:r>
              <a:rPr lang="en-US" sz="1200" b="1" dirty="0"/>
              <a:t> –v ens33 </a:t>
            </a:r>
            <a:r>
              <a:rPr lang="en-US" sz="1200" dirty="0"/>
              <a:t>command?</a:t>
            </a:r>
          </a:p>
          <a:p>
            <a:pPr algn="r">
              <a:lnSpc>
                <a:spcPct val="110000"/>
              </a:lnSpc>
            </a:pPr>
            <a:r>
              <a:rPr lang="en-US" sz="1200" dirty="0"/>
              <a:t>DHCPDISCOVER</a:t>
            </a:r>
          </a:p>
          <a:p>
            <a:pPr algn="r">
              <a:lnSpc>
                <a:spcPct val="110000"/>
              </a:lnSpc>
            </a:pPr>
            <a:r>
              <a:rPr lang="en-US" sz="1200" dirty="0"/>
              <a:t>DHCPOFFER</a:t>
            </a:r>
          </a:p>
          <a:p>
            <a:pPr algn="r">
              <a:lnSpc>
                <a:spcPct val="110000"/>
              </a:lnSpc>
            </a:pPr>
            <a:r>
              <a:rPr lang="en-US" sz="1200" dirty="0"/>
              <a:t>DHCPREQUEST</a:t>
            </a:r>
          </a:p>
          <a:p>
            <a:pPr algn="r">
              <a:lnSpc>
                <a:spcPct val="110000"/>
              </a:lnSpc>
            </a:pPr>
            <a:r>
              <a:rPr lang="en-US" sz="1200" dirty="0"/>
              <a:t>DHCPPACK</a:t>
            </a:r>
          </a:p>
          <a:p>
            <a:pPr algn="r">
              <a:lnSpc>
                <a:spcPct val="110000"/>
              </a:lnSpc>
            </a:pP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15600" y="2550547"/>
            <a:ext cx="0" cy="3504749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Use Network Utilities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236197F-98DF-71AA-4C12-D155983BA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72" y="689550"/>
            <a:ext cx="5858489" cy="39105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27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67B75-3CDF-A3DE-7C56-CD884E71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System Performance Monitoring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226198A-C7CB-5CCA-340F-D21444711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906510"/>
              </p:ext>
            </p:extLst>
          </p:nvPr>
        </p:nvGraphicFramePr>
        <p:xfrm>
          <a:off x="952500" y="2536723"/>
          <a:ext cx="10325100" cy="359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68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58A0-6592-0E91-DE14-4C5D423A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Linux Filesystem Hierarchy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6A2DF9-6A6E-5ADC-DEF4-3ACEEF5C7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9758" y="2065984"/>
          <a:ext cx="10427841" cy="3903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52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06" y="750967"/>
            <a:ext cx="9053794" cy="14927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Monitor Linux processes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6400" y="2589817"/>
            <a:ext cx="0" cy="347002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6490" y="3429000"/>
            <a:ext cx="7399019" cy="3245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the default action of the </a:t>
            </a:r>
            <a:r>
              <a:rPr lang="en-US" i="1" dirty="0"/>
              <a:t>15 SIGTERM </a:t>
            </a:r>
            <a:r>
              <a:rPr lang="en-US" dirty="0"/>
              <a:t>kill signal?</a:t>
            </a:r>
          </a:p>
          <a:p>
            <a:r>
              <a:rPr lang="en-US" dirty="0"/>
              <a:t>The default action is to kill the highlighted process.</a:t>
            </a:r>
          </a:p>
          <a:p>
            <a:r>
              <a:rPr lang="en-US" dirty="0"/>
              <a:t>In the System Monitor window, click on </a:t>
            </a:r>
            <a:r>
              <a:rPr lang="en-US" i="1" dirty="0"/>
              <a:t>% CPU </a:t>
            </a:r>
            <a:r>
              <a:rPr lang="en-US" dirty="0"/>
              <a:t>to sort the processes by CPU load.</a:t>
            </a:r>
          </a:p>
          <a:p>
            <a:r>
              <a:rPr lang="en-US" dirty="0"/>
              <a:t>Which process shows the highest percentage of CPU usage?</a:t>
            </a:r>
          </a:p>
          <a:p>
            <a:r>
              <a:rPr lang="en-US" dirty="0"/>
              <a:t>Gnome-shell (GUI)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847770"/>
            <a:ext cx="8299005" cy="1395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6581" y="2849388"/>
            <a:ext cx="6675119" cy="32451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/>
              <a:t>Issue the </a:t>
            </a:r>
            <a:r>
              <a:rPr lang="en-US" b="1" dirty="0" err="1"/>
              <a:t>sudo</a:t>
            </a:r>
            <a:r>
              <a:rPr lang="en-US" b="1" dirty="0"/>
              <a:t>  </a:t>
            </a:r>
            <a:r>
              <a:rPr lang="en-US" b="1" dirty="0" err="1"/>
              <a:t>accton</a:t>
            </a:r>
            <a:r>
              <a:rPr lang="en-US" b="1" dirty="0"/>
              <a:t>  on </a:t>
            </a:r>
            <a:r>
              <a:rPr lang="en-US" dirty="0"/>
              <a:t>command to turn on GNC accounting. Run the </a:t>
            </a:r>
            <a:r>
              <a:rPr lang="en-US" b="1" dirty="0" err="1"/>
              <a:t>sudo</a:t>
            </a:r>
            <a:r>
              <a:rPr lang="en-US" b="1" dirty="0"/>
              <a:t>  </a:t>
            </a:r>
            <a:r>
              <a:rPr lang="en-US" b="1" dirty="0" err="1"/>
              <a:t>updatedb</a:t>
            </a:r>
            <a:r>
              <a:rPr lang="en-US" b="1" dirty="0"/>
              <a:t> </a:t>
            </a:r>
            <a:r>
              <a:rPr lang="en-US" dirty="0"/>
              <a:t>command. Enter </a:t>
            </a:r>
            <a:r>
              <a:rPr lang="en-US" b="1" dirty="0" err="1"/>
              <a:t>lastcomm</a:t>
            </a:r>
            <a:r>
              <a:rPr lang="en-US" b="1" dirty="0"/>
              <a:t>  </a:t>
            </a:r>
            <a:r>
              <a:rPr lang="en-US" b="1" dirty="0" err="1"/>
              <a:t>updatedb</a:t>
            </a:r>
            <a:r>
              <a:rPr lang="en-US" dirty="0"/>
              <a:t> to check if the </a:t>
            </a:r>
            <a:r>
              <a:rPr lang="en-US" i="1" dirty="0" err="1"/>
              <a:t>updatedb</a:t>
            </a:r>
            <a:r>
              <a:rPr lang="en-US" dirty="0"/>
              <a:t> command was executed before. Remember to turn off GNC accounting (</a:t>
            </a:r>
            <a:r>
              <a:rPr lang="en-US" b="1" dirty="0" err="1"/>
              <a:t>sudo</a:t>
            </a:r>
            <a:r>
              <a:rPr lang="en-US" b="1" dirty="0"/>
              <a:t>  </a:t>
            </a:r>
            <a:r>
              <a:rPr lang="en-US" b="1" dirty="0" err="1"/>
              <a:t>accton</a:t>
            </a:r>
            <a:r>
              <a:rPr lang="en-US" b="1" dirty="0"/>
              <a:t>  off</a:t>
            </a:r>
            <a:r>
              <a:rPr lang="en-US" dirty="0"/>
              <a:t>) after answering the questions.</a:t>
            </a:r>
          </a:p>
          <a:p>
            <a:pPr algn="r"/>
            <a:r>
              <a:rPr lang="en-US" dirty="0"/>
              <a:t>What flag value is displayed in the output?</a:t>
            </a:r>
          </a:p>
          <a:p>
            <a:pPr algn="r"/>
            <a:r>
              <a:rPr lang="en-US" dirty="0"/>
              <a:t>S – “super user”</a:t>
            </a:r>
          </a:p>
          <a:p>
            <a:pPr algn="r"/>
            <a:r>
              <a:rPr lang="en-US" dirty="0"/>
              <a:t>Why is the name of the user who ran the processes shown as root, not student?</a:t>
            </a:r>
          </a:p>
          <a:p>
            <a:pPr algn="r"/>
            <a:r>
              <a:rPr lang="en-US" dirty="0"/>
              <a:t>Superuser—since we typed </a:t>
            </a:r>
            <a:r>
              <a:rPr lang="en-US" dirty="0" err="1"/>
              <a:t>sudo</a:t>
            </a:r>
            <a:r>
              <a:rPr lang="en-US" dirty="0"/>
              <a:t> in front of the command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15600" y="2550547"/>
            <a:ext cx="0" cy="3504749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2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Monitor Network Bandwidth Usage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C8BE24-A73D-E93B-7102-86EAE2A1D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40" y="96933"/>
            <a:ext cx="6090794" cy="468991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B9F53-751F-FC9C-D92D-37C54D6AE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570" y="5209099"/>
            <a:ext cx="10388030" cy="981633"/>
          </a:xfrm>
        </p:spPr>
        <p:txBody>
          <a:bodyPr anchor="ctr">
            <a:normAutofit/>
          </a:bodyPr>
          <a:lstStyle/>
          <a:p>
            <a:r>
              <a:rPr lang="en-US"/>
              <a:t>Wix Link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BF7293-6F88-A22D-288C-57CF64BBE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00" y="3429000"/>
            <a:ext cx="3811812" cy="145993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hlinkClick r:id="rId2"/>
              </a:rPr>
              <a:t>https://bravoash25.wixsite.com/my-site</a:t>
            </a:r>
            <a:r>
              <a:rPr lang="en-US" dirty="0"/>
              <a:t> </a:t>
            </a:r>
          </a:p>
        </p:txBody>
      </p:sp>
      <p:pic>
        <p:nvPicPr>
          <p:cNvPr id="17" name="Picture 16" descr="A colorful dots in a pattern&#10;&#10;Description automatically generated with medium confidence">
            <a:extLst>
              <a:ext uri="{FF2B5EF4-FFF2-40B4-BE49-F238E27FC236}">
                <a16:creationId xmlns:a16="http://schemas.microsoft.com/office/drawing/2014/main" id="{06CDD84F-07D5-33E5-E3A8-AD12C0B2B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10" b="9089"/>
          <a:stretch/>
        </p:blipFill>
        <p:spPr>
          <a:xfrm>
            <a:off x="1433812" y="876302"/>
            <a:ext cx="4942878" cy="391054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103961-3F43-462E-9588-B5C7B4E9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202" y="1986959"/>
            <a:ext cx="4444829" cy="2763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800" cap="none" spc="0" dirty="0"/>
              <a:t>Create Directories and Files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CF70C50-B038-A731-F25B-967CABA6DB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>
          <a:xfrm>
            <a:off x="410633" y="1241906"/>
            <a:ext cx="6266936" cy="425347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7D2E09-61AE-44FF-8043-0EC73928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1" y="1603140"/>
            <a:ext cx="4949719" cy="2432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800" cap="none" spc="0" dirty="0"/>
              <a:t>Copy and Remove Directories and Files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8F8B78B-C51F-EB02-1DF8-B7EC7825E3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025"/>
          <a:stretch/>
        </p:blipFill>
        <p:spPr>
          <a:xfrm>
            <a:off x="5571068" y="1603140"/>
            <a:ext cx="6349904" cy="43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345" y="2243970"/>
            <a:ext cx="5291275" cy="2485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800" cap="none" spc="0" dirty="0"/>
              <a:t>Locate Directories and Files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469C45E-4F24-7B3E-62C7-EB8AF3A12E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>
            <a:fillRect/>
          </a:stretch>
        </p:blipFill>
        <p:spPr>
          <a:xfrm>
            <a:off x="466768" y="480025"/>
            <a:ext cx="5126888" cy="34980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34000" y="4003443"/>
            <a:ext cx="0" cy="205445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64AA63-38A2-A005-152A-46955B9C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en-US" dirty="0"/>
              <a:t>Linux Shell Scripts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EC5827-D56C-2581-0F70-227994C1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/>
          </a:bodyPr>
          <a:lstStyle/>
          <a:p>
            <a:r>
              <a:rPr lang="en-US"/>
              <a:t>Create a shell script.</a:t>
            </a:r>
          </a:p>
          <a:p>
            <a:r>
              <a:rPr lang="en-US"/>
              <a:t>Change script file permissions.</a:t>
            </a:r>
          </a:p>
          <a:p>
            <a:r>
              <a:rPr lang="en-US"/>
              <a:t>Set the PATH variable.</a:t>
            </a:r>
          </a:p>
          <a:p>
            <a:r>
              <a:rPr lang="en-US"/>
              <a:t>Make the PATH variable permanent.</a:t>
            </a:r>
          </a:p>
        </p:txBody>
      </p:sp>
      <p:pic>
        <p:nvPicPr>
          <p:cNvPr id="12" name="Picture 11" descr="Computer script on a screen">
            <a:extLst>
              <a:ext uri="{FF2B5EF4-FFF2-40B4-BE49-F238E27FC236}">
                <a16:creationId xmlns:a16="http://schemas.microsoft.com/office/drawing/2014/main" id="{7B9D3320-DF19-55FD-E601-3B33FEEBC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" r="40239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Change Script File Permissions</a:t>
            </a:r>
          </a:p>
        </p:txBody>
      </p:sp>
      <p:pic>
        <p:nvPicPr>
          <p:cNvPr id="10" name="Picture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6B46617-8989-FD02-B5B6-E08D3B0E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472706"/>
            <a:ext cx="6667499" cy="423386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0" y="5209099"/>
            <a:ext cx="10388030" cy="9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cap="none" spc="0" dirty="0"/>
              <a:t>Set the PATH Variable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5A7A8BD-D6E8-C177-85CF-19FDD73E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919667"/>
            <a:ext cx="5905500" cy="38238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1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 dirty="0">
                <a:latin typeface="+mj-lt"/>
                <a:ea typeface="+mj-ea"/>
                <a:cs typeface="+mj-cs"/>
              </a:rPr>
              <a:t>Make the PATH variable permanent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B139CAD-2AD5-AA4C-E080-46B3B7B2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81328"/>
            <a:ext cx="5143499" cy="43719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8499" y="3509811"/>
            <a:ext cx="3716395" cy="16179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Run the </a:t>
            </a:r>
            <a:r>
              <a:rPr lang="en-US" i="1" dirty="0" err="1"/>
              <a:t>todolist</a:t>
            </a:r>
            <a:r>
              <a:rPr lang="en-US" dirty="0"/>
              <a:t> script before and after making the PATH variable permanent. Take a screenshot of both Terminal windows.</a:t>
            </a:r>
          </a:p>
        </p:txBody>
      </p:sp>
    </p:spTree>
    <p:extLst>
      <p:ext uri="{BB962C8B-B14F-4D97-AF65-F5344CB8AC3E}">
        <p14:creationId xmlns:p14="http://schemas.microsoft.com/office/powerpoint/2010/main" val="1019792754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7"/>
      </a:lt2>
      <a:accent1>
        <a:srgbClr val="21B838"/>
      </a:accent1>
      <a:accent2>
        <a:srgbClr val="40B914"/>
      </a:accent2>
      <a:accent3>
        <a:srgbClr val="81AF1F"/>
      </a:accent3>
      <a:accent4>
        <a:srgbClr val="B1A213"/>
      </a:accent4>
      <a:accent5>
        <a:srgbClr val="E78529"/>
      </a:accent5>
      <a:accent6>
        <a:srgbClr val="D52417"/>
      </a:accent6>
      <a:hlink>
        <a:srgbClr val="A27C36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505</Words>
  <Application>Microsoft Macintosh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Georgia Pro Light</vt:lpstr>
      <vt:lpstr>VaultVTI</vt:lpstr>
      <vt:lpstr>Introduction to Operating Systems</vt:lpstr>
      <vt:lpstr> Linux Filesystem Hierarchy</vt:lpstr>
      <vt:lpstr>Create Directories and Files</vt:lpstr>
      <vt:lpstr>Copy and Remove Directories and Files</vt:lpstr>
      <vt:lpstr>Locate Directories and Files</vt:lpstr>
      <vt:lpstr>Linux Shell Scripts</vt:lpstr>
      <vt:lpstr>Change Script File Permissions</vt:lpstr>
      <vt:lpstr>Set the PATH Variable</vt:lpstr>
      <vt:lpstr>Make the PATH variable permanent</vt:lpstr>
      <vt:lpstr>User and Group Management</vt:lpstr>
      <vt:lpstr>Add users and groups in CLI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interfaces</vt:lpstr>
      <vt:lpstr>Use Network Utilities</vt:lpstr>
      <vt:lpstr>System Performance Monitoring</vt:lpstr>
      <vt:lpstr>Monitor Linux processes</vt:lpstr>
      <vt:lpstr>Monitor user activities</vt:lpstr>
      <vt:lpstr>Monitor Network Bandwidth Usage</vt:lpstr>
      <vt:lpstr>Wix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Operating Systems</dc:title>
  <dc:creator>Bravo, Ashley</dc:creator>
  <cp:lastModifiedBy>Bravo, Ashley</cp:lastModifiedBy>
  <cp:revision>1</cp:revision>
  <dcterms:created xsi:type="dcterms:W3CDTF">2024-04-20T21:29:26Z</dcterms:created>
  <dcterms:modified xsi:type="dcterms:W3CDTF">2024-04-20T23:02:25Z</dcterms:modified>
</cp:coreProperties>
</file>